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65" d="100"/>
          <a:sy n="65" d="100"/>
        </p:scale>
        <p:origin x="96" y="22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A09BEB-8214-4411-A1D6-A0593FC1A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BA7517C-2366-4352-8DA7-6213D1B7E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378A5B-2636-4F7C-AF34-23E094ACD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B2744F-4B94-4542-8F79-E3847033E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A24FA4-E75A-4918-830F-0E02A70A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2876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221068-4DF5-418A-9D2B-178C4ED7F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CCCA8F0-F24C-4DF2-89BC-58A8DCA2D8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83BC7E-25CC-47FD-AE96-6AC381854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EB877C7-AF89-46C4-AE19-77EC54FDE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5245FC-4535-4ECE-BA69-A32884F3C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0617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0AFE7FB-A276-4667-A8EC-7CB08DBE14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BD0274-7E72-4962-AF39-6351C1699A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FFC13E-1075-44FA-86E8-FC87F8BA4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2B81EA-BE5B-4D42-B496-45FD8EBC3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362798-7815-4482-98B1-23F512682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525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EC582E-3180-4C92-B6EE-D0637781E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C658FA-87BF-41A6-85DD-BC5498799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5D9F17-DFDB-49AB-B333-B06175240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6B63C2-7045-4354-9236-1DC27DF5B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13B0FB-DC76-4C50-8A08-0698B3111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7645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461FCB-A681-4711-A709-F99C489A8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0668027-6A48-417C-9017-7E6BC0398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B224E3-59C0-4F26-867A-FEE0F73F6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8730E88-EAD0-4BE5-8DE1-8008D0BDD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D60457F-9CDB-43B8-B048-3C72DC701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4143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26A356-B888-401E-8A3E-B83906E30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54778E-E94B-47A4-B09A-B7C23850C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42DB0BB-4FB5-42C1-9FC3-AF3E1F680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BF0DCC-661C-424C-BC0C-064EC8344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E03D29-4DD7-4587-B573-8E217FF02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57CDFD-3899-4DAC-A15E-A48A31D2D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030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147A83-FE24-40E3-A4FC-00BEC0CFB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B5DC391-F3AC-406B-B37E-5D7D9258B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993892E-9B32-4525-93CB-F23D16B380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15DA348-0BEC-48A8-8FFE-31665EAEC8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A000C84-1BA3-49F2-8D58-9AA4109498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36B8C3C-0B7E-4EEF-AF9B-CC4FF1C88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7EC0FC9-347C-4F68-B294-10C23B4FD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85E1BC4-7649-4BDC-B0A2-45CAD5006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7725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C0E3E4-2FD9-4043-9E18-52946BD5D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3D4BF6D-8FF1-488F-98BC-AA7F5E74C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DD7A89-F1D2-470F-BE84-8BD65CD8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EA932C3-E689-4FBB-8B56-134C86B99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38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2F9DC9E-E504-47B1-8E72-78DD3B9A6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B19287B-EB4D-40D8-9E18-A3ACF609D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DCFE452-3917-4205-8649-A63F45BE0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6215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C551B0-1D7C-4A1F-A205-9B957BFFA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F85D64-02F1-4C9B-AC18-34DCBAF1D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9CD3839-227C-424A-80EE-7CEEFC7302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A094514-6EB9-4FE7-A450-A8F853D42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B2B4C38-6629-49AD-9196-4A13F0383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FAC4E75-67F2-4033-A909-EBB4242C6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142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FB1445-27F3-47E7-9D08-2D0A15B3C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FFF44BA-F094-4310-B8B4-7EC91378B0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94117C7-A6F2-4623-881F-21C9001AE1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5F99D52-6F77-43A0-A183-9116F7449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EFC7110-E659-4E98-8CE8-120CEB98F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C101A1E-B9E8-4855-9157-B3D1C524F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3996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3BED7A-8A4F-4D6C-8B07-8811A1AC4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99C5166-EE43-47E9-89A5-D97D073DB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239C9F-9D03-4F5D-857F-0E5F9165FD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C636E-A9E2-4739-B4F1-2A6CA010B822}" type="datetimeFigureOut">
              <a:rPr lang="ru-RU" smtClean="0"/>
              <a:t>20.06.2025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BD3CB1-3ACA-4055-820B-D0ED811A55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10BED5-27D8-44AA-94D5-A17B5275A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EC7E8-8F4E-467C-BF07-EE02E56B70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3375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microsoft.com/office/2017/06/relationships/model3d" Target="../media/model3d3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7000">
              <a:schemeClr val="bg1"/>
            </a:gs>
            <a:gs pos="56000">
              <a:srgbClr val="FF0000"/>
            </a:gs>
            <a:gs pos="74000">
              <a:srgbClr val="FFFF00"/>
            </a:gs>
            <a:gs pos="100000">
              <a:srgbClr val="FFC000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802714-EDB8-431F-A6FA-976146C983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/>
              <a:t>Разработка приложения</a:t>
            </a:r>
            <a:br>
              <a:rPr lang="ru-RU" b="1" dirty="0"/>
            </a:b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«Книга рецептов»</a:t>
            </a:r>
            <a:endParaRPr lang="ru-RU" b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D75B48-4E02-4D7D-A30C-DEFEF02CDE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Dev: </a:t>
            </a:r>
            <a:r>
              <a:rPr lang="ru-RU" dirty="0"/>
              <a:t>Мильдзихов Тамерлан</a:t>
            </a:r>
          </a:p>
        </p:txBody>
      </p:sp>
    </p:spTree>
    <p:extLst>
      <p:ext uri="{BB962C8B-B14F-4D97-AF65-F5344CB8AC3E}">
        <p14:creationId xmlns:p14="http://schemas.microsoft.com/office/powerpoint/2010/main" val="3557087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7000">
              <a:schemeClr val="bg1"/>
            </a:gs>
            <a:gs pos="56000">
              <a:srgbClr val="FF0000"/>
            </a:gs>
            <a:gs pos="74000">
              <a:srgbClr val="FFFF00"/>
            </a:gs>
            <a:gs pos="100000">
              <a:srgbClr val="FFC000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ACAE2F-1827-41EF-A65A-12E7BE99E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000" b="1" dirty="0">
                <a:latin typeface="+mn-lt"/>
              </a:rPr>
              <a:t>Данный проект значительно облегчает жизнь тем</a:t>
            </a:r>
            <a:r>
              <a:rPr lang="en-US" sz="4000" b="1" dirty="0">
                <a:latin typeface="+mn-lt"/>
              </a:rPr>
              <a:t>, </a:t>
            </a:r>
            <a:r>
              <a:rPr lang="ru-RU" sz="4000" b="1" dirty="0">
                <a:latin typeface="+mn-lt"/>
              </a:rPr>
              <a:t>кто любит готовить различные блюда и экспериментировать с рецептом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Объект 3" descr="Духовой шкаф">
                <a:extLst>
                  <a:ext uri="{FF2B5EF4-FFF2-40B4-BE49-F238E27FC236}">
                    <a16:creationId xmlns:a16="http://schemas.microsoft.com/office/drawing/2014/main" id="{E35BBB9E-E208-4BE7-86E4-2F57D51F7422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275089465"/>
                  </p:ext>
                </p:extLst>
              </p:nvPr>
            </p:nvGraphicFramePr>
            <p:xfrm>
              <a:off x="838200" y="2099733"/>
              <a:ext cx="2966702" cy="393239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66702" cy="3932390"/>
                    </a:xfrm>
                    <a:prstGeom prst="rect">
                      <a:avLst/>
                    </a:prstGeom>
                  </am3d:spPr>
                  <am3d:camera>
                    <am3d:pos x="0" y="0" z="6568694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996210" d="1000000"/>
                    <am3d:preTrans dx="2" dy="-18144429" dz="-259878"/>
                    <am3d:scale>
                      <am3d:sx n="1000000" d="1000000"/>
                      <am3d:sy n="1000000" d="1000000"/>
                      <am3d:sz n="1000000" d="1000000"/>
                    </am3d:scale>
                    <am3d:rot ax="1739618" ay="1536408" az="80814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3513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Объект 3" descr="Духовой шкаф">
                <a:extLst>
                  <a:ext uri="{FF2B5EF4-FFF2-40B4-BE49-F238E27FC236}">
                    <a16:creationId xmlns:a16="http://schemas.microsoft.com/office/drawing/2014/main" id="{E35BBB9E-E208-4BE7-86E4-2F57D51F742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8200" y="2099733"/>
                <a:ext cx="2966702" cy="393239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6BD0D50-7112-4F34-9A94-1087BD013C5A}"/>
              </a:ext>
            </a:extLst>
          </p:cNvPr>
          <p:cNvSpPr/>
          <p:nvPr/>
        </p:nvSpPr>
        <p:spPr>
          <a:xfrm>
            <a:off x="4080933" y="2099733"/>
            <a:ext cx="726759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800" b="1" dirty="0"/>
              <a:t>• Рецепты часто теряются или хранятся в неудобных местах </a:t>
            </a:r>
          </a:p>
          <a:p>
            <a:r>
              <a:rPr lang="ru-RU" sz="3800" b="1" dirty="0"/>
              <a:t>• Необходимость быстрого поиска и хранения</a:t>
            </a:r>
          </a:p>
          <a:p>
            <a:r>
              <a:rPr lang="ru-RU" sz="3800" b="1" dirty="0"/>
              <a:t>• Решение: единое приложение для кулинарных заметок</a:t>
            </a:r>
          </a:p>
        </p:txBody>
      </p:sp>
    </p:spTree>
    <p:extLst>
      <p:ext uri="{BB962C8B-B14F-4D97-AF65-F5344CB8AC3E}">
        <p14:creationId xmlns:p14="http://schemas.microsoft.com/office/powerpoint/2010/main" val="1427163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chemeClr val="bg1"/>
            </a:gs>
            <a:gs pos="44000">
              <a:srgbClr val="FF0000"/>
            </a:gs>
            <a:gs pos="100000">
              <a:srgbClr val="FFD800"/>
            </a:gs>
            <a:gs pos="77000">
              <a:srgbClr val="FFFF00"/>
            </a:gs>
            <a:gs pos="100000">
              <a:srgbClr val="FFC000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D01F76-F5A8-4BAC-A5C0-E36B45DFC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dirty="0">
                <a:latin typeface="+mn-lt"/>
              </a:rPr>
              <a:t>Какая перед о мной стояла задача</a:t>
            </a:r>
            <a:r>
              <a:rPr lang="en-US" sz="4800" dirty="0">
                <a:latin typeface="+mn-lt"/>
              </a:rPr>
              <a:t>?</a:t>
            </a:r>
            <a:endParaRPr lang="ru-RU" sz="4800" dirty="0">
              <a:latin typeface="+mn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C8B824-6953-49ED-B5D2-94E05EBB1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Разработать приложение</a:t>
            </a:r>
            <a:r>
              <a:rPr lang="en-US" sz="4000" dirty="0"/>
              <a:t> </a:t>
            </a:r>
            <a:r>
              <a:rPr lang="ru-RU" sz="4000" dirty="0"/>
              <a:t>для удобного хранения, добавления, удаления и просмотра кулинарных рецептов с возможностью сохранения и загрузки из файла. Проект помогает структурировать рецепты в одном месте и упростить к ним доступ.</a:t>
            </a:r>
          </a:p>
        </p:txBody>
      </p:sp>
    </p:spTree>
    <p:extLst>
      <p:ext uri="{BB962C8B-B14F-4D97-AF65-F5344CB8AC3E}">
        <p14:creationId xmlns:p14="http://schemas.microsoft.com/office/powerpoint/2010/main" val="4064666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0">
              <a:schemeClr val="bg1"/>
            </a:gs>
            <a:gs pos="36000">
              <a:srgbClr val="FF0000"/>
            </a:gs>
            <a:gs pos="80000">
              <a:srgbClr val="FFD800"/>
            </a:gs>
            <a:gs pos="66000">
              <a:srgbClr val="FFFF00"/>
            </a:gs>
            <a:gs pos="87000">
              <a:srgbClr val="FFC000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951C98-F4EE-46F4-B313-1B3139328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000" b="1" dirty="0">
                <a:latin typeface="+mn-lt"/>
              </a:rPr>
              <a:t>Что из себя представляет мой проект</a:t>
            </a:r>
            <a:r>
              <a:rPr lang="en-US" sz="4000" b="1" dirty="0">
                <a:latin typeface="+mn-lt"/>
              </a:rPr>
              <a:t>?</a:t>
            </a:r>
            <a:endParaRPr lang="ru-RU" sz="4000" b="1" dirty="0">
              <a:latin typeface="+mn-lt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4DC2157-BA4D-4829-95F4-C10BA27582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3932237" cy="4588313"/>
          </a:xfrm>
        </p:spPr>
        <p:txBody>
          <a:bodyPr>
            <a:normAutofit fontScale="62500" lnSpcReduction="20000"/>
          </a:bodyPr>
          <a:lstStyle/>
          <a:p>
            <a:r>
              <a:rPr lang="ru-RU" sz="2900" b="1" dirty="0"/>
              <a:t>Мой проект – это приложение </a:t>
            </a:r>
            <a:r>
              <a:rPr lang="en-US" sz="2900" b="1" dirty="0"/>
              <a:t>Windows Forms(.NET Framework), </a:t>
            </a:r>
            <a:r>
              <a:rPr lang="ru-RU" sz="2900" b="1" dirty="0"/>
              <a:t>написанное на </a:t>
            </a:r>
            <a:r>
              <a:rPr lang="en-US" sz="2900" b="1" dirty="0"/>
              <a:t>C#. </a:t>
            </a:r>
            <a:r>
              <a:rPr lang="ru-RU" sz="2900" b="1" dirty="0"/>
              <a:t>Оно состоит из двух основных окон и одного референса</a:t>
            </a:r>
            <a:r>
              <a:rPr lang="en-US" sz="2900" b="1" dirty="0"/>
              <a:t>.</a:t>
            </a:r>
            <a:r>
              <a:rPr lang="ru-RU" sz="2900" b="1" dirty="0"/>
              <a:t> </a:t>
            </a:r>
          </a:p>
          <a:p>
            <a:r>
              <a:rPr lang="ru-RU" sz="2900" b="1" dirty="0"/>
              <a:t>Запустив проект нас сразу встречает главное окно с</a:t>
            </a:r>
            <a:r>
              <a:rPr lang="en-US" sz="2900" b="1" dirty="0"/>
              <a:t> </a:t>
            </a:r>
            <a:r>
              <a:rPr lang="ru-RU" sz="2900" b="1" dirty="0"/>
              <a:t>на котором располагаются такие элементы</a:t>
            </a:r>
            <a:r>
              <a:rPr lang="en-US" sz="2900" b="1" dirty="0"/>
              <a:t>,</a:t>
            </a:r>
            <a:r>
              <a:rPr lang="ru-RU" sz="2900" b="1" dirty="0"/>
              <a:t> как</a:t>
            </a:r>
            <a:r>
              <a:rPr lang="en-US" sz="2900" b="1" dirty="0"/>
              <a:t>: “label”, “</a:t>
            </a:r>
            <a:r>
              <a:rPr lang="en-US" sz="2900" b="1" dirty="0" err="1"/>
              <a:t>listBox</a:t>
            </a:r>
            <a:r>
              <a:rPr lang="en-US" sz="2900" b="1" dirty="0"/>
              <a:t>”</a:t>
            </a:r>
            <a:r>
              <a:rPr lang="ru-RU" sz="2900" b="1" dirty="0"/>
              <a:t> и </a:t>
            </a:r>
            <a:r>
              <a:rPr lang="en-US" sz="2900" b="1" dirty="0"/>
              <a:t>“button”. </a:t>
            </a:r>
            <a:r>
              <a:rPr lang="ru-RU" sz="2900" b="1" dirty="0"/>
              <a:t>Каждый элемент выполняет свою задачу</a:t>
            </a:r>
            <a:r>
              <a:rPr lang="en-US" sz="2900" b="1" dirty="0"/>
              <a:t>.</a:t>
            </a:r>
            <a:endParaRPr lang="ru-RU" sz="2900" b="1" dirty="0"/>
          </a:p>
          <a:p>
            <a:r>
              <a:rPr lang="ru-RU" sz="2900" b="1" dirty="0"/>
              <a:t>Назначение:</a:t>
            </a:r>
          </a:p>
          <a:p>
            <a:r>
              <a:rPr lang="ru-RU" sz="2900" b="1" dirty="0"/>
              <a:t>Управляет основным пользовательским интерфейсом.</a:t>
            </a:r>
          </a:p>
          <a:p>
            <a:r>
              <a:rPr lang="ru-RU" sz="2900" b="1" dirty="0"/>
              <a:t>Отображает список всех рецептов (</a:t>
            </a:r>
            <a:r>
              <a:rPr lang="ru-RU" sz="2900" b="1" dirty="0" err="1"/>
              <a:t>ListBox</a:t>
            </a:r>
            <a:r>
              <a:rPr lang="ru-RU" sz="2900" b="1" dirty="0"/>
              <a:t>).</a:t>
            </a:r>
          </a:p>
          <a:p>
            <a:r>
              <a:rPr lang="ru-RU" sz="2900" b="1" dirty="0"/>
              <a:t>Содержит кнопки: «Добавить», «Удалить», «Сохранить», «Загрузить».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98CF08-6B4A-457F-B7DD-15DDBEF60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102" y="427731"/>
            <a:ext cx="6608197" cy="3678535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164136E-7703-4231-9068-E0A6EDCF1D6D}"/>
              </a:ext>
            </a:extLst>
          </p:cNvPr>
          <p:cNvSpPr/>
          <p:nvPr/>
        </p:nvSpPr>
        <p:spPr>
          <a:xfrm>
            <a:off x="5190102" y="4398944"/>
            <a:ext cx="660819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Функции: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Вызывает форму добавления рецепта.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Обновляет список рецептов.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Управляет состоянием кнопок (</a:t>
            </a:r>
            <a:r>
              <a:rPr lang="ru-RU" b="1" dirty="0" err="1"/>
              <a:t>вкл</a:t>
            </a:r>
            <a:r>
              <a:rPr lang="ru-RU" b="1" dirty="0"/>
              <a:t>/</a:t>
            </a:r>
            <a:r>
              <a:rPr lang="ru-RU" b="1" dirty="0" err="1"/>
              <a:t>выкл</a:t>
            </a:r>
            <a:r>
              <a:rPr lang="ru-RU" b="1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Показывает детали рецепта по двойному клику.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Обрабатывает сохранение/загрузку JSON-файла.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Скрывает себя при открытии пасхального окна.</a:t>
            </a:r>
          </a:p>
        </p:txBody>
      </p:sp>
    </p:spTree>
    <p:extLst>
      <p:ext uri="{BB962C8B-B14F-4D97-AF65-F5344CB8AC3E}">
        <p14:creationId xmlns:p14="http://schemas.microsoft.com/office/powerpoint/2010/main" val="1465023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8000">
              <a:schemeClr val="bg1"/>
            </a:gs>
            <a:gs pos="35000">
              <a:srgbClr val="FF0000"/>
            </a:gs>
            <a:gs pos="75000">
              <a:srgbClr val="FFD800"/>
            </a:gs>
            <a:gs pos="60000">
              <a:srgbClr val="FFFF00"/>
            </a:gs>
            <a:gs pos="85000">
              <a:srgbClr val="FFC000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43A6DE-FA37-4C8B-B6AB-F76E218CC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46741"/>
            <a:ext cx="3932237" cy="1810657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+mn-lt"/>
              </a:rPr>
              <a:t>Окно добавления рецепта — </a:t>
            </a:r>
            <a:r>
              <a:rPr lang="en-US" sz="3600" b="1" dirty="0" err="1">
                <a:latin typeface="+mn-lt"/>
              </a:rPr>
              <a:t>AddRecipeForm.cs</a:t>
            </a:r>
            <a:endParaRPr lang="ru-RU" sz="3600" b="1" dirty="0">
              <a:latin typeface="+mn-lt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59B2D91-54CB-4A6B-BC61-3265B66E10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3932237" cy="4619171"/>
          </a:xfrm>
        </p:spPr>
        <p:txBody>
          <a:bodyPr>
            <a:normAutofit/>
          </a:bodyPr>
          <a:lstStyle/>
          <a:p>
            <a:r>
              <a:rPr lang="ru-RU" sz="2000" b="1" dirty="0"/>
              <a:t>Назначение:</a:t>
            </a:r>
          </a:p>
          <a:p>
            <a:r>
              <a:rPr lang="ru-RU" sz="2000" b="1" dirty="0"/>
              <a:t>Позволяет пользователю ввести данные нового рецепта.</a:t>
            </a:r>
          </a:p>
          <a:p>
            <a:r>
              <a:rPr lang="ru-RU" sz="2000" b="1" dirty="0"/>
              <a:t>Состав:</a:t>
            </a:r>
          </a:p>
          <a:p>
            <a:r>
              <a:rPr lang="ru-RU" sz="2000" b="1" dirty="0"/>
              <a:t>Поля: </a:t>
            </a:r>
            <a:r>
              <a:rPr lang="ru-RU" sz="2000" b="1" dirty="0" err="1"/>
              <a:t>TextBox</a:t>
            </a:r>
            <a:r>
              <a:rPr lang="ru-RU" sz="2000" b="1" dirty="0"/>
              <a:t> для названия, ингредиентов и инструкции.</a:t>
            </a:r>
          </a:p>
          <a:p>
            <a:r>
              <a:rPr lang="ru-RU" sz="2000" b="1" dirty="0"/>
              <a:t>Кнопки: «ОК» и «Отмена».</a:t>
            </a:r>
          </a:p>
          <a:p>
            <a:r>
              <a:rPr lang="ru-RU" sz="2000" b="1" dirty="0"/>
              <a:t>Функции:</a:t>
            </a:r>
          </a:p>
          <a:p>
            <a:r>
              <a:rPr lang="ru-RU" sz="2000" b="1" dirty="0"/>
              <a:t>Проверяет, чтобы все поля были заполнены.</a:t>
            </a:r>
          </a:p>
          <a:p>
            <a:r>
              <a:rPr lang="ru-RU" sz="2000" b="1" dirty="0"/>
              <a:t>При успешном вводе создаёт объект </a:t>
            </a:r>
            <a:r>
              <a:rPr lang="ru-RU" sz="2000" b="1" dirty="0" err="1"/>
              <a:t>Recipe</a:t>
            </a:r>
            <a:r>
              <a:rPr lang="ru-RU" sz="2000" b="1" dirty="0"/>
              <a:t> и передаёт его в основную форму.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3C540B6-A9F0-45BC-87D1-1DA91DC42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851" y="246742"/>
            <a:ext cx="6472998" cy="362131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9042A21-382D-4FFA-AEB2-6B9A57F91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851" y="4086762"/>
            <a:ext cx="6518731" cy="252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295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chemeClr val="bg1"/>
            </a:gs>
            <a:gs pos="31000">
              <a:srgbClr val="FF0000"/>
            </a:gs>
            <a:gs pos="70000">
              <a:srgbClr val="FFD800"/>
            </a:gs>
            <a:gs pos="54000">
              <a:srgbClr val="FFFF00"/>
            </a:gs>
            <a:gs pos="75000">
              <a:srgbClr val="FFC000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DA8C07-D69E-4E41-9397-23070E4A5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000" b="1" dirty="0">
                <a:latin typeface="+mn-lt"/>
              </a:rPr>
              <a:t>Жемчужина проекта — </a:t>
            </a:r>
            <a:r>
              <a:rPr lang="ru-RU" sz="4000" b="1" dirty="0" err="1">
                <a:latin typeface="+mn-lt"/>
              </a:rPr>
              <a:t>TheReference.cs</a:t>
            </a:r>
            <a:endParaRPr lang="ru-RU" sz="4000" b="1" dirty="0">
              <a:latin typeface="+mn-lt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E6963A2-B229-40DA-BE9F-3E92707E65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4017962" cy="4410075"/>
          </a:xfrm>
        </p:spPr>
        <p:txBody>
          <a:bodyPr/>
          <a:lstStyle/>
          <a:p>
            <a:r>
              <a:rPr lang="ru-RU" sz="2000" b="1" dirty="0"/>
              <a:t>Назначение:</a:t>
            </a:r>
          </a:p>
          <a:p>
            <a:r>
              <a:rPr lang="ru-RU" sz="2000" b="1" dirty="0"/>
              <a:t>Шутливое окно, вызываемое по клику на лейбл с авторским тегом.</a:t>
            </a:r>
          </a:p>
          <a:p>
            <a:r>
              <a:rPr lang="ru-RU" sz="2000" b="1" dirty="0"/>
              <a:t>Состав:</a:t>
            </a:r>
          </a:p>
          <a:p>
            <a:r>
              <a:rPr lang="ru-RU" sz="2000" b="1" dirty="0" err="1"/>
              <a:t>Label</a:t>
            </a:r>
            <a:r>
              <a:rPr lang="ru-RU" sz="2000" b="1" dirty="0"/>
              <a:t>: вопрос «Ты огузок?»</a:t>
            </a:r>
            <a:r>
              <a:rPr lang="en-US" sz="2000" b="1" dirty="0"/>
              <a:t>. </a:t>
            </a:r>
          </a:p>
          <a:p>
            <a:r>
              <a:rPr lang="ru-RU" sz="2000" b="1" dirty="0"/>
              <a:t>Два </a:t>
            </a:r>
            <a:r>
              <a:rPr lang="ru-RU" sz="2000" b="1" dirty="0" err="1"/>
              <a:t>RadioButton</a:t>
            </a:r>
            <a:r>
              <a:rPr lang="ru-RU" sz="2000" b="1" dirty="0"/>
              <a:t>: для выбора </a:t>
            </a:r>
            <a:r>
              <a:rPr lang="ru-RU" sz="2000" b="1" dirty="0" err="1"/>
              <a:t>действия.Кнопка</a:t>
            </a:r>
            <a:r>
              <a:rPr lang="ru-RU" sz="2000" b="1" dirty="0"/>
              <a:t>: выполняет действие в зависимости от выбора.</a:t>
            </a:r>
            <a:endParaRPr lang="en-US" sz="2000" b="1" dirty="0"/>
          </a:p>
          <a:p>
            <a:r>
              <a:rPr lang="ru-RU" sz="2000" b="1" dirty="0" err="1"/>
              <a:t>PictureBox</a:t>
            </a:r>
            <a:r>
              <a:rPr lang="ru-RU" sz="2000" b="1" dirty="0"/>
              <a:t>: фоновая картинка.</a:t>
            </a:r>
            <a:r>
              <a:rPr lang="en-US" sz="2000" b="1" dirty="0"/>
              <a:t> </a:t>
            </a:r>
            <a:r>
              <a:rPr lang="ru-RU" sz="2000" b="1" dirty="0" err="1"/>
              <a:t>SoundPlayer</a:t>
            </a:r>
            <a:r>
              <a:rPr lang="ru-RU" sz="2000" b="1" dirty="0"/>
              <a:t>: фоновая музыка</a:t>
            </a:r>
            <a:r>
              <a:rPr lang="ru-RU" dirty="0"/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39DE89C-264F-47CA-835C-F3EE391D5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988" y="253999"/>
            <a:ext cx="6434403" cy="36068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BCC76A9-09A0-44C6-92FE-E0DD0A427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987" y="4078160"/>
            <a:ext cx="4851884" cy="258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054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3000">
              <a:schemeClr val="bg1"/>
            </a:gs>
            <a:gs pos="29000">
              <a:srgbClr val="FF0000"/>
            </a:gs>
            <a:gs pos="64000">
              <a:srgbClr val="FFD800"/>
            </a:gs>
            <a:gs pos="51000">
              <a:srgbClr val="FFFF00"/>
            </a:gs>
            <a:gs pos="74000">
              <a:srgbClr val="FFC000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F93E46-CEE6-4E2F-8B50-CD4ACE02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+mn-lt"/>
              </a:rPr>
              <a:t>Как это сделано</a:t>
            </a:r>
            <a:r>
              <a:rPr lang="en-US" b="1" dirty="0">
                <a:latin typeface="+mn-lt"/>
              </a:rPr>
              <a:t>?</a:t>
            </a:r>
            <a:endParaRPr lang="ru-RU" b="1" dirty="0">
              <a:latin typeface="+mn-lt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DF2F86C-BC4B-471E-997A-95026E2A22CF}"/>
              </a:ext>
            </a:extLst>
          </p:cNvPr>
          <p:cNvSpPr/>
          <p:nvPr/>
        </p:nvSpPr>
        <p:spPr>
          <a:xfrm>
            <a:off x="838200" y="1474839"/>
            <a:ext cx="10827774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/>
              <a:t>Технологии: </a:t>
            </a:r>
          </a:p>
          <a:p>
            <a:r>
              <a:rPr lang="ru-RU" sz="2000" b="1" dirty="0"/>
              <a:t>C#, .NET </a:t>
            </a:r>
            <a:r>
              <a:rPr lang="ru-RU" sz="2000" b="1" dirty="0" err="1"/>
              <a:t>Framework</a:t>
            </a:r>
            <a:r>
              <a:rPr lang="ru-RU" sz="2000" b="1" dirty="0"/>
              <a:t> 4.x </a:t>
            </a:r>
          </a:p>
          <a:p>
            <a:r>
              <a:rPr lang="ru-RU" sz="2000" b="1" dirty="0" err="1"/>
              <a:t>Windows</a:t>
            </a:r>
            <a:r>
              <a:rPr lang="ru-RU" sz="2000" b="1" dirty="0"/>
              <a:t> </a:t>
            </a:r>
            <a:r>
              <a:rPr lang="ru-RU" sz="2000" b="1" dirty="0" err="1"/>
              <a:t>Forms</a:t>
            </a:r>
            <a:r>
              <a:rPr lang="ru-RU" sz="2000" b="1" dirty="0"/>
              <a:t> — создание графического интерфейса </a:t>
            </a:r>
          </a:p>
          <a:p>
            <a:r>
              <a:rPr lang="ru-RU" sz="2000" b="1" dirty="0"/>
              <a:t>JSON — формат хранения данных рецептов</a:t>
            </a:r>
          </a:p>
          <a:p>
            <a:r>
              <a:rPr lang="ru-RU" sz="2000" b="1" dirty="0"/>
              <a:t>Используемые библиотеки: </a:t>
            </a:r>
          </a:p>
          <a:p>
            <a:r>
              <a:rPr lang="ru-RU" sz="2000" b="1" dirty="0" err="1"/>
              <a:t>Newtonsoft.Json</a:t>
            </a:r>
            <a:r>
              <a:rPr lang="ru-RU" sz="2000" b="1" dirty="0"/>
              <a:t> — </a:t>
            </a:r>
            <a:r>
              <a:rPr lang="ru-RU" sz="2000" b="1" dirty="0" err="1"/>
              <a:t>сериализация</a:t>
            </a:r>
            <a:r>
              <a:rPr lang="ru-RU" sz="2000" b="1" dirty="0"/>
              <a:t> и </a:t>
            </a:r>
            <a:r>
              <a:rPr lang="ru-RU" sz="2000" b="1" dirty="0" err="1"/>
              <a:t>десериализация</a:t>
            </a:r>
            <a:r>
              <a:rPr lang="ru-RU" sz="2000" b="1" dirty="0"/>
              <a:t> рецептов в JSON </a:t>
            </a:r>
          </a:p>
          <a:p>
            <a:r>
              <a:rPr lang="ru-RU" sz="2000" b="1" dirty="0" err="1"/>
              <a:t>System.Media.SoundPlayer</a:t>
            </a:r>
            <a:r>
              <a:rPr lang="ru-RU" sz="2000" b="1" dirty="0"/>
              <a:t> — воспроизведение музыки в пасхальном окне</a:t>
            </a:r>
          </a:p>
          <a:p>
            <a:r>
              <a:rPr lang="ru-RU" sz="2000" b="1" dirty="0"/>
              <a:t>Логика и алгоритмы: </a:t>
            </a:r>
          </a:p>
          <a:p>
            <a:r>
              <a:rPr lang="ru-RU" sz="2000" b="1" dirty="0"/>
              <a:t>Добавление рецепта — ввод данных в текстовые поля, создание объекта </a:t>
            </a:r>
            <a:r>
              <a:rPr lang="ru-RU" sz="2000" b="1" dirty="0" err="1"/>
              <a:t>Recipe</a:t>
            </a:r>
            <a:r>
              <a:rPr lang="ru-RU" sz="2000" b="1" dirty="0"/>
              <a:t> </a:t>
            </a:r>
          </a:p>
          <a:p>
            <a:r>
              <a:rPr lang="ru-RU" sz="2000" b="1" dirty="0"/>
              <a:t>Удаление — удаление выбранного элемента из списка и списка рецептов </a:t>
            </a:r>
          </a:p>
          <a:p>
            <a:r>
              <a:rPr lang="ru-RU" sz="2000" b="1" dirty="0"/>
              <a:t>Сохранение/Загрузка — </a:t>
            </a:r>
            <a:r>
              <a:rPr lang="ru-RU" sz="2000" b="1" dirty="0" err="1"/>
              <a:t>сериализация</a:t>
            </a:r>
            <a:r>
              <a:rPr lang="ru-RU" sz="2000" b="1" dirty="0"/>
              <a:t> и </a:t>
            </a:r>
            <a:r>
              <a:rPr lang="ru-RU" sz="2000" b="1" dirty="0" err="1"/>
              <a:t>десериализация</a:t>
            </a:r>
            <a:r>
              <a:rPr lang="ru-RU" sz="2000" b="1" dirty="0"/>
              <a:t> списка рецептов через JSON </a:t>
            </a:r>
          </a:p>
          <a:p>
            <a:r>
              <a:rPr lang="ru-RU" sz="2000" b="1" dirty="0"/>
              <a:t>Блокировка кнопок — автоматическая проверка, нужно ли отключить кнопки при пустом списке </a:t>
            </a:r>
          </a:p>
          <a:p>
            <a:r>
              <a:rPr lang="ru-RU" sz="2000" b="1" dirty="0"/>
              <a:t>Референс — реакция на выбор радио-кнопок с действием: либо выход, либо возврат в главное окно</a:t>
            </a:r>
          </a:p>
        </p:txBody>
      </p:sp>
    </p:spTree>
    <p:extLst>
      <p:ext uri="{BB962C8B-B14F-4D97-AF65-F5344CB8AC3E}">
        <p14:creationId xmlns:p14="http://schemas.microsoft.com/office/powerpoint/2010/main" val="106878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chemeClr val="bg1"/>
            </a:gs>
            <a:gs pos="21000">
              <a:srgbClr val="FF0000"/>
            </a:gs>
            <a:gs pos="53000">
              <a:srgbClr val="FFD800"/>
            </a:gs>
            <a:gs pos="43000">
              <a:srgbClr val="FFFF00"/>
            </a:gs>
            <a:gs pos="58000">
              <a:srgbClr val="FFC000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E7E847-1223-4855-9479-BEBAB270B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35626"/>
            <a:ext cx="10515600" cy="3082413"/>
          </a:xfrm>
        </p:spPr>
        <p:txBody>
          <a:bodyPr>
            <a:normAutofit/>
          </a:bodyPr>
          <a:lstStyle/>
          <a:p>
            <a:pPr algn="ctr"/>
            <a:r>
              <a:rPr lang="ru-RU" sz="8000" dirty="0">
                <a:latin typeface="+mn-lt"/>
              </a:rPr>
              <a:t>Спасибо за внимание!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Трехмерная модель 2" descr="Кухонный венчик">
                <a:extLst>
                  <a:ext uri="{FF2B5EF4-FFF2-40B4-BE49-F238E27FC236}">
                    <a16:creationId xmlns:a16="http://schemas.microsoft.com/office/drawing/2014/main" id="{2B0A09B9-4FED-45D7-8A24-BDB4BA956D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38060169"/>
                  </p:ext>
                </p:extLst>
              </p:nvPr>
            </p:nvGraphicFramePr>
            <p:xfrm rot="2352430">
              <a:off x="5675851" y="2702063"/>
              <a:ext cx="1000365" cy="4532088"/>
            </p:xfrm>
            <a:graphic>
              <a:graphicData uri="http://schemas.microsoft.com/office/drawing/2017/model3d">
                <am3d:model3d r:embed="rId2">
                  <am3d:spPr>
                    <a:xfrm rot="2352430">
                      <a:off x="0" y="0"/>
                      <a:ext cx="1000365" cy="4532088"/>
                    </a:xfrm>
                    <a:prstGeom prst="rect">
                      <a:avLst/>
                    </a:prstGeom>
                  </am3d:spPr>
                  <am3d:camera>
                    <am3d:pos x="0" y="0" z="493310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33333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94963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Трехмерная модель 2" descr="Кухонный венчик">
                <a:extLst>
                  <a:ext uri="{FF2B5EF4-FFF2-40B4-BE49-F238E27FC236}">
                    <a16:creationId xmlns:a16="http://schemas.microsoft.com/office/drawing/2014/main" id="{2B0A09B9-4FED-45D7-8A24-BDB4BA956D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352430">
                <a:off x="5675851" y="2702063"/>
                <a:ext cx="1000365" cy="45320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Трехмерная модель 3" descr="Кухонная лопатка с прорезями">
                <a:extLst>
                  <a:ext uri="{FF2B5EF4-FFF2-40B4-BE49-F238E27FC236}">
                    <a16:creationId xmlns:a16="http://schemas.microsoft.com/office/drawing/2014/main" id="{CE8C99BE-3B58-4FF2-A133-D351CC855C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81208884"/>
                  </p:ext>
                </p:extLst>
              </p:nvPr>
            </p:nvGraphicFramePr>
            <p:xfrm rot="8975639">
              <a:off x="5598105" y="2883042"/>
              <a:ext cx="941292" cy="4301526"/>
            </p:xfrm>
            <a:graphic>
              <a:graphicData uri="http://schemas.microsoft.com/office/drawing/2017/model3d">
                <am3d:model3d r:embed="rId4">
                  <am3d:spPr>
                    <a:xfrm rot="8975639">
                      <a:off x="0" y="0"/>
                      <a:ext cx="941292" cy="4301526"/>
                    </a:xfrm>
                    <a:prstGeom prst="rect">
                      <a:avLst/>
                    </a:prstGeom>
                  </am3d:spPr>
                  <am3d:camera>
                    <am3d:pos x="0" y="0" z="4826728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33333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15972" ay="-129901" az="437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5802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Трехмерная модель 3" descr="Кухонная лопатка с прорезями">
                <a:extLst>
                  <a:ext uri="{FF2B5EF4-FFF2-40B4-BE49-F238E27FC236}">
                    <a16:creationId xmlns:a16="http://schemas.microsoft.com/office/drawing/2014/main" id="{CE8C99BE-3B58-4FF2-A133-D351CC855C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8975639">
                <a:off x="5598105" y="2883042"/>
                <a:ext cx="941292" cy="430152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397896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460</Words>
  <Application>Microsoft Office PowerPoint</Application>
  <PresentationFormat>Широкоэкранный</PresentationFormat>
  <Paragraphs>53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Разработка приложения «Книга рецептов»</vt:lpstr>
      <vt:lpstr>Данный проект значительно облегчает жизнь тем, кто любит готовить различные блюда и экспериментировать с рецептом</vt:lpstr>
      <vt:lpstr>Какая перед о мной стояла задача?</vt:lpstr>
      <vt:lpstr>Что из себя представляет мой проект?</vt:lpstr>
      <vt:lpstr>Окно добавления рецепта — AddRecipeForm.cs</vt:lpstr>
      <vt:lpstr>Жемчужина проекта — TheReference.cs</vt:lpstr>
      <vt:lpstr>Как это сделано?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приложения «Книга рецептов»</dc:title>
  <dc:creator>Тамерлан Мильдзихов</dc:creator>
  <cp:lastModifiedBy>Тамерлан Мильдзихов</cp:lastModifiedBy>
  <cp:revision>8</cp:revision>
  <dcterms:created xsi:type="dcterms:W3CDTF">2025-06-19T22:34:30Z</dcterms:created>
  <dcterms:modified xsi:type="dcterms:W3CDTF">2025-06-19T23:48:16Z</dcterms:modified>
</cp:coreProperties>
</file>

<file path=docProps/thumbnail.jpeg>
</file>